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396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997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74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432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09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5157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181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190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5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77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694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F3A98-5B66-4099-887D-929D2B46BCC8}" type="datetimeFigureOut">
              <a:rPr lang="es-ES" smtClean="0"/>
              <a:t>28/03/2016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CFDE-656D-413D-B7D3-F8F3A19FAA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542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3.restena.lu/amifra/exos/exprecr/ctps3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users.skynet.be/courstoujours/Temps/temps01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EXPRESSIONS DU TEMPS 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7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r="11005" b="21524"/>
          <a:stretch/>
        </p:blipFill>
        <p:spPr bwMode="auto">
          <a:xfrm>
            <a:off x="251520" y="407190"/>
            <a:ext cx="8670111" cy="99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67544" y="1556792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3"/>
              </a:rPr>
              <a:t>http://w3.restena.lu/amifra/exos/exprecr/ctps3.htm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434898" y="2060848"/>
            <a:ext cx="81695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effectLst/>
              </a:rPr>
              <a:t>La subordonnée de temps, appelée aussi temporelle, est une proposition qui assume la </a:t>
            </a:r>
            <a:r>
              <a:rPr lang="fr-FR" b="1" dirty="0" smtClean="0">
                <a:effectLst/>
              </a:rPr>
              <a:t>fonction de complément circonstanciel de temps</a:t>
            </a:r>
            <a:r>
              <a:rPr lang="fr-FR" dirty="0" smtClean="0">
                <a:effectLst/>
              </a:rPr>
              <a:t> du verbe principal dont elle dépend et avec lequel elle établit un rapport temporel. Trois types de rapports peuvent être exprimés : l'</a:t>
            </a:r>
            <a:r>
              <a:rPr lang="fr-FR" b="1" dirty="0" smtClean="0">
                <a:effectLst/>
              </a:rPr>
              <a:t>antériorité</a:t>
            </a:r>
            <a:r>
              <a:rPr lang="fr-FR" dirty="0" smtClean="0">
                <a:effectLst/>
              </a:rPr>
              <a:t>, la </a:t>
            </a:r>
            <a:r>
              <a:rPr lang="fr-FR" b="1" dirty="0" smtClean="0">
                <a:effectLst/>
              </a:rPr>
              <a:t>simultanéité</a:t>
            </a:r>
            <a:r>
              <a:rPr lang="fr-FR" dirty="0" smtClean="0">
                <a:effectLst/>
              </a:rPr>
              <a:t>, la </a:t>
            </a:r>
            <a:r>
              <a:rPr lang="fr-FR" b="1" dirty="0" smtClean="0">
                <a:effectLst/>
              </a:rPr>
              <a:t>postériorité</a:t>
            </a:r>
            <a:r>
              <a:rPr lang="fr-FR" dirty="0" smtClean="0">
                <a:effectLst/>
              </a:rPr>
              <a:t>. A l'exception des subordonnées participiales, la subordonnée temporelle est une </a:t>
            </a:r>
            <a:r>
              <a:rPr lang="fr-FR" b="1" dirty="0" smtClean="0">
                <a:effectLst/>
              </a:rPr>
              <a:t>proposition conjonctive</a:t>
            </a:r>
            <a:r>
              <a:rPr lang="fr-FR" dirty="0" smtClean="0">
                <a:effectLst/>
              </a:rPr>
              <a:t> introduite par une conjonction ou une locution conjonctive de subordination.</a:t>
            </a:r>
            <a:endParaRPr lang="fr-FR" dirty="0"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6021288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4"/>
              </a:rPr>
              <a:t>http://users.skynet.be/courstoujours/Temps/temps01.htm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377" y="3933056"/>
            <a:ext cx="6019015" cy="191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10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7272808" cy="630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942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080321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175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298325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542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7659577" cy="47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979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52</Words>
  <Application>Microsoft Office PowerPoint</Application>
  <PresentationFormat>Presentación en pantalla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EXPRESSIONS DU TEMPS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EXPRESSIONS DU TEMPS</dc:title>
  <dc:creator>MANUEL VIERA ÉCOLE OFFICIELLE DE LANGUES</dc:creator>
  <cp:lastModifiedBy>MANUEL VIERA ÉCOLE OFFICIELLE DE LANGUES</cp:lastModifiedBy>
  <cp:revision>7</cp:revision>
  <dcterms:created xsi:type="dcterms:W3CDTF">2016-03-27T18:26:07Z</dcterms:created>
  <dcterms:modified xsi:type="dcterms:W3CDTF">2016-03-28T13:07:02Z</dcterms:modified>
</cp:coreProperties>
</file>